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95" r:id="rId4"/>
    <p:sldId id="289" r:id="rId5"/>
    <p:sldId id="290" r:id="rId6"/>
    <p:sldId id="297" r:id="rId7"/>
    <p:sldId id="291" r:id="rId8"/>
    <p:sldId id="296" r:id="rId9"/>
    <p:sldId id="292" r:id="rId10"/>
    <p:sldId id="293" r:id="rId11"/>
    <p:sldId id="294" r:id="rId12"/>
    <p:sldId id="298" r:id="rId13"/>
    <p:sldId id="299" r:id="rId14"/>
    <p:sldId id="258" r:id="rId15"/>
    <p:sldId id="283" r:id="rId16"/>
    <p:sldId id="284" r:id="rId17"/>
    <p:sldId id="286" r:id="rId18"/>
    <p:sldId id="287" r:id="rId19"/>
    <p:sldId id="288" r:id="rId20"/>
    <p:sldId id="301" r:id="rId21"/>
    <p:sldId id="270" r:id="rId22"/>
    <p:sldId id="259" r:id="rId23"/>
    <p:sldId id="260" r:id="rId24"/>
    <p:sldId id="302" r:id="rId25"/>
    <p:sldId id="261" r:id="rId26"/>
    <p:sldId id="262" r:id="rId27"/>
    <p:sldId id="265" r:id="rId28"/>
    <p:sldId id="304" r:id="rId29"/>
    <p:sldId id="263" r:id="rId30"/>
    <p:sldId id="266" r:id="rId31"/>
    <p:sldId id="264" r:id="rId32"/>
    <p:sldId id="277" r:id="rId33"/>
    <p:sldId id="279" r:id="rId34"/>
    <p:sldId id="280" r:id="rId35"/>
    <p:sldId id="281" r:id="rId36"/>
    <p:sldId id="303" r:id="rId37"/>
    <p:sldId id="300" r:id="rId38"/>
    <p:sldId id="278" r:id="rId3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707" autoAdjust="0"/>
  </p:normalViewPr>
  <p:slideViewPr>
    <p:cSldViewPr>
      <p:cViewPr varScale="1">
        <p:scale>
          <a:sx n="55" d="100"/>
          <a:sy n="55" d="100"/>
        </p:scale>
        <p:origin x="-41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64FFC4-8E0E-4F7F-8971-0711757228F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6AF842-65BB-467E-A5B3-71EB2EAA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B2D181-7ADB-402F-A717-5D294D43AC85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38C8DD-8C68-42BC-B75B-2AEDC884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 out the form and ATTACH it to the Service Desk Request!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am I bringing up these topics?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you do not have a </a:t>
            </a:r>
            <a:r>
              <a:rPr lang="en-US" dirty="0" err="1" smtClean="0"/>
              <a:t>signon</a:t>
            </a:r>
            <a:r>
              <a:rPr lang="en-US" dirty="0" smtClean="0"/>
              <a:t> to the Service Desk?  How can you get to these</a:t>
            </a:r>
            <a:r>
              <a:rPr lang="en-US" baseline="0" dirty="0" smtClean="0"/>
              <a:t> SOLUTIONS?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should you do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we accomplish?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8C8DD-8C68-42BC-B75B-2AEDC884457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375A-5D93-45EA-AFB7-6311D83EE647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0262-44A3-4BCC-A790-87F09FE64E2D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1A8-54D7-4814-8430-3558B002A02F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D18-036E-4F27-92F9-CE913EA1B75D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4E7-23BF-445A-9C1F-049F2D4DC225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8D3-5EF3-421E-A6DE-E124E3E70469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4F3C-3A3F-4DA8-9221-D927CF281A1B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4514-96F9-4589-A09D-C21769A042BF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156-C184-4EC7-B00F-1B6230E07C89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ABA4-4242-429F-8B27-51EA35C4C0C2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33E3-59D1-4791-97FE-54A8F9228743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F976F2-B423-4965-AA3C-3CEE8BE46DA7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F7F90C-CEEE-4734-8D2C-716DF527E2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helpdesk.ks.gov/sd/SolutionsHome.sd" TargetMode="External"/><Relationship Id="rId2" Type="http://schemas.openxmlformats.org/officeDocument/2006/relationships/hyperlink" Target="http://da.ks.gov/smar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ahelpdesk.ks.gov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.ks.gov/ar/pm/Forms/Default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a.ks.gov/smart/technicalresources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a.ks.gov/smart/technicalresources.html" TargetMode="External"/><Relationship Id="rId2" Type="http://schemas.openxmlformats.org/officeDocument/2006/relationships/hyperlink" Target="http://da.ks.gov/smart/Training/CourseMaterials/WBT/resourc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.ks.gov/ar/pm/Forms/Default.htm" TargetMode="External"/><Relationship Id="rId4" Type="http://schemas.openxmlformats.org/officeDocument/2006/relationships/hyperlink" Target="http://da.ks.gov/smart/training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SMART Service Desk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Operations to Serve You</a:t>
            </a:r>
          </a:p>
          <a:p>
            <a:r>
              <a:rPr lang="en-US" dirty="0" smtClean="0"/>
              <a:t>05/17/2012</a:t>
            </a:r>
            <a:endParaRPr lang="en-US" dirty="0"/>
          </a:p>
        </p:txBody>
      </p:sp>
      <p:pic>
        <p:nvPicPr>
          <p:cNvPr id="10246" name="Picture 6" descr="C:\Documents and Settings\mcafer\Local Settings\Temporary Internet Files\Content.IE5\TN0F6X77\MP9004372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48075"/>
            <a:ext cx="2438400" cy="24477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Solutions……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55567"/>
            <a:ext cx="8229600" cy="39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Up Ribbon 4"/>
          <p:cNvSpPr/>
          <p:nvPr/>
        </p:nvSpPr>
        <p:spPr>
          <a:xfrm>
            <a:off x="4876800" y="1374648"/>
            <a:ext cx="3200400" cy="1978152"/>
          </a:xfrm>
          <a:prstGeom prst="ellipseRibbon2">
            <a:avLst>
              <a:gd name="adj1" fmla="val 0"/>
              <a:gd name="adj2" fmla="val 5000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year end Solutions are being updated for the coming year end…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6477000" y="5562600"/>
            <a:ext cx="23622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…and new ones are being added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Solutions……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 NOT have access to the Service Desk, go to </a:t>
            </a:r>
            <a:r>
              <a:rPr lang="en-US" dirty="0" smtClean="0">
                <a:hlinkClick r:id="rId2"/>
              </a:rPr>
              <a:t>http://da.ks.gov/smart/</a:t>
            </a:r>
            <a:r>
              <a:rPr lang="en-US" dirty="0" smtClean="0"/>
              <a:t> and click on the link to the </a:t>
            </a:r>
            <a:r>
              <a:rPr lang="en-US" b="1" dirty="0" smtClean="0">
                <a:hlinkClick r:id="rId3"/>
              </a:rPr>
              <a:t>SMART Solutions Knowledge base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Note – No </a:t>
            </a:r>
            <a:r>
              <a:rPr lang="en-US" b="1" dirty="0" err="1" smtClean="0"/>
              <a:t>signon</a:t>
            </a:r>
            <a:r>
              <a:rPr lang="en-US" b="1" dirty="0" smtClean="0"/>
              <a:t> is needed in order to get to the Solutions from the SMART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Solutions……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869" y="1600200"/>
            <a:ext cx="703626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5867400"/>
            <a:ext cx="9144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REPLY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Replies are performed as a Response to a question asked in the Service Desk ticket</a:t>
            </a:r>
          </a:p>
          <a:p>
            <a:r>
              <a:rPr lang="en-US" dirty="0" smtClean="0"/>
              <a:t>Replies are performed to provide additional information in the Service Desk ticket</a:t>
            </a:r>
          </a:p>
          <a:p>
            <a:r>
              <a:rPr lang="en-US" dirty="0" smtClean="0"/>
              <a:t>Replies are performed to attach documentation to the Service Desk ticket</a:t>
            </a:r>
          </a:p>
          <a:p>
            <a:r>
              <a:rPr lang="en-US" dirty="0" smtClean="0"/>
              <a:t>Replies are CONVERSATIONS and help to clarify the issue, request, or question at hand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REPLY Feature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46386"/>
            <a:ext cx="7772400" cy="337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orizontal Scroll 12"/>
          <p:cNvSpPr/>
          <p:nvPr/>
        </p:nvSpPr>
        <p:spPr>
          <a:xfrm>
            <a:off x="685800" y="1143000"/>
            <a:ext cx="5486400" cy="2362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When a SMART Team member enters a REPLY in a Service Desk Request, you, the Requester will receive an e mail such as the one below.  The purpose of the e mail is to alert you that there is activity in your Service Desk Request.  PLEASE DO NOT REPLY to the e mail.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REPLY Feature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58451"/>
            <a:ext cx="8229600" cy="357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990600" y="838200"/>
            <a:ext cx="2895600" cy="2895600"/>
          </a:xfrm>
          <a:prstGeom prst="downArrow">
            <a:avLst>
              <a:gd name="adj1" fmla="val 50000"/>
              <a:gd name="adj2" fmla="val 494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the NOTE below!  PLEASE DO NOT REPLY TO THIS E MAIL!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3657601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352800" y="3505200"/>
            <a:ext cx="22860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REPLY Feature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981200"/>
            <a:ext cx="7162800" cy="43434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Replying to the e mail delays the assistance you receive.  Why?</a:t>
            </a:r>
          </a:p>
          <a:p>
            <a:pPr lvl="1"/>
            <a:r>
              <a:rPr lang="en-US" dirty="0" smtClean="0"/>
              <a:t>Your e mail is sent to the SMART Service Desk e mail in box</a:t>
            </a:r>
          </a:p>
          <a:p>
            <a:pPr lvl="1"/>
            <a:r>
              <a:rPr lang="en-US" dirty="0" smtClean="0"/>
              <a:t>In order maintain a central location for this request, the email communication is copied and pasted from the Service Desk e mail into the Service Desk Request.  The technician assigned to your request will not see your correspondence until this copy and paste is performed.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REPLY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into the SMART Service Desk and perform a REPLY IN THE TICKET!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8150528" cy="248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8153400" y="2743200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REPLY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your communication in the area provided in the request, click ADD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7315200" cy="425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gonal Stripe 7"/>
          <p:cNvSpPr/>
          <p:nvPr/>
        </p:nvSpPr>
        <p:spPr>
          <a:xfrm>
            <a:off x="3886200" y="5562600"/>
            <a:ext cx="304800" cy="457200"/>
          </a:xfrm>
          <a:prstGeom prst="diagStri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REPLY Feature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15080"/>
            <a:ext cx="8229600" cy="13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>
          <a:xfrm>
            <a:off x="2514600" y="1524000"/>
            <a:ext cx="4495800" cy="194767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communication is now date and time stamped in the Service Desk ticket!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flipH="1">
            <a:off x="1447800" y="4876800"/>
            <a:ext cx="381000" cy="10668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Service Desk Provides an </a:t>
            </a:r>
            <a:r>
              <a:rPr lang="en-US" dirty="0" smtClean="0">
                <a:solidFill>
                  <a:srgbClr val="FFFF00"/>
                </a:solidFill>
              </a:rPr>
              <a:t>Announcement Page</a:t>
            </a:r>
            <a:r>
              <a:rPr lang="en-US" dirty="0" smtClean="0"/>
              <a:t>?  </a:t>
            </a:r>
          </a:p>
          <a:p>
            <a:r>
              <a:rPr lang="en-US" dirty="0" smtClean="0"/>
              <a:t>The Service Desk houses a library of </a:t>
            </a:r>
            <a:r>
              <a:rPr lang="en-US" dirty="0" smtClean="0">
                <a:solidFill>
                  <a:srgbClr val="FFFF00"/>
                </a:solidFill>
              </a:rPr>
              <a:t>SOLUTIONS</a:t>
            </a:r>
            <a:r>
              <a:rPr lang="en-US" dirty="0" smtClean="0"/>
              <a:t> that are available to EVERYONE? </a:t>
            </a:r>
          </a:p>
          <a:p>
            <a:r>
              <a:rPr lang="en-US" dirty="0" smtClean="0"/>
              <a:t>The Service Desk Request contains ALL </a:t>
            </a:r>
            <a:r>
              <a:rPr lang="en-US" dirty="0" smtClean="0">
                <a:solidFill>
                  <a:srgbClr val="FFFF00"/>
                </a:solidFill>
              </a:rPr>
              <a:t>Conversations</a:t>
            </a:r>
            <a:r>
              <a:rPr lang="en-US" dirty="0" smtClean="0"/>
              <a:t> (Replies) between the Agency, the Service Desk Administrator, and the SMART Technician Assigned to your request?</a:t>
            </a:r>
          </a:p>
          <a:p>
            <a:r>
              <a:rPr lang="en-US" dirty="0" smtClean="0"/>
              <a:t>The Service Desk Allows you to </a:t>
            </a:r>
            <a:r>
              <a:rPr lang="en-US" dirty="0" smtClean="0">
                <a:solidFill>
                  <a:srgbClr val="FFFF00"/>
                </a:solidFill>
              </a:rPr>
              <a:t>Attach Documentation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There are specific </a:t>
            </a:r>
            <a:r>
              <a:rPr lang="en-US" dirty="0" smtClean="0">
                <a:solidFill>
                  <a:srgbClr val="FFFF00"/>
                </a:solidFill>
              </a:rPr>
              <a:t>forms</a:t>
            </a:r>
            <a:r>
              <a:rPr lang="en-US" dirty="0" smtClean="0"/>
              <a:t> available for specific purposes and which when used, expedite your requests?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Attaching documentation adds another element to providing clear and concise communication</a:t>
            </a:r>
          </a:p>
          <a:p>
            <a:endParaRPr lang="en-US" dirty="0" smtClean="0"/>
          </a:p>
          <a:p>
            <a:r>
              <a:rPr lang="en-US" dirty="0" smtClean="0"/>
              <a:t>The more documentation provided, the more accurate is the communication</a:t>
            </a:r>
          </a:p>
          <a:p>
            <a:endParaRPr lang="en-US" dirty="0" smtClean="0"/>
          </a:p>
          <a:p>
            <a:r>
              <a:rPr lang="en-US" dirty="0" smtClean="0"/>
              <a:t>Documentation can provide specific examples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Service Desk Request you create is the communication tool for numerous teams.</a:t>
            </a:r>
          </a:p>
          <a:p>
            <a:pPr lvl="1"/>
            <a:r>
              <a:rPr lang="en-US" dirty="0" smtClean="0"/>
              <a:t>Include screen shots</a:t>
            </a:r>
          </a:p>
          <a:p>
            <a:pPr lvl="1"/>
            <a:r>
              <a:rPr lang="en-US" dirty="0" smtClean="0"/>
              <a:t>Attach report examples</a:t>
            </a:r>
          </a:p>
          <a:p>
            <a:pPr lvl="1"/>
            <a:r>
              <a:rPr lang="en-US" dirty="0" smtClean="0"/>
              <a:t>Include the appropriate form to accompany your request</a:t>
            </a:r>
          </a:p>
          <a:p>
            <a:pPr lvl="1"/>
            <a:r>
              <a:rPr lang="en-US" dirty="0" smtClean="0"/>
              <a:t>Include any documentation that will help the SMART Team resolve your request quickly and accurately.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3735" y="1600200"/>
            <a:ext cx="789653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810000" y="2057400"/>
            <a:ext cx="1905000" cy="1219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When the request is 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1346" y="1600200"/>
            <a:ext cx="802130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otched Right Arrow 8"/>
          <p:cNvSpPr/>
          <p:nvPr/>
        </p:nvSpPr>
        <p:spPr>
          <a:xfrm>
            <a:off x="7315200" y="4343400"/>
            <a:ext cx="1143000" cy="4572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Wave 9"/>
          <p:cNvSpPr/>
          <p:nvPr/>
        </p:nvSpPr>
        <p:spPr>
          <a:xfrm>
            <a:off x="6553200" y="3886200"/>
            <a:ext cx="914400" cy="914400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Scroll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down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3048000" y="4953000"/>
            <a:ext cx="1524000" cy="9144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Click ‘Attach File’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76400"/>
            <a:ext cx="591444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Callout 7"/>
          <p:cNvSpPr/>
          <p:nvPr/>
        </p:nvSpPr>
        <p:spPr>
          <a:xfrm>
            <a:off x="6172200" y="5029200"/>
            <a:ext cx="1752600" cy="15240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Browse to find your file 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3352800" y="6248400"/>
            <a:ext cx="3276600" cy="609600"/>
          </a:xfrm>
          <a:prstGeom prst="upArrow">
            <a:avLst>
              <a:gd name="adj1" fmla="val 50000"/>
              <a:gd name="adj2" fmla="val 6607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attach 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00217"/>
            <a:ext cx="8229600" cy="450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1 4"/>
          <p:cNvSpPr/>
          <p:nvPr/>
        </p:nvSpPr>
        <p:spPr>
          <a:xfrm>
            <a:off x="3200400" y="2514600"/>
            <a:ext cx="4876800" cy="41148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if you forgot to attach the documentation at the time the request was logged?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3469" y="1616075"/>
            <a:ext cx="81770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295400" y="4876800"/>
            <a:ext cx="1828800" cy="1143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Then click ‘Attach File’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7010400" y="3124200"/>
            <a:ext cx="1828800" cy="13716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REPLY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4775" y="1600200"/>
            <a:ext cx="591444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6477000" y="4648200"/>
            <a:ext cx="1066800" cy="838200"/>
          </a:xfrm>
          <a:prstGeom prst="borderCallout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the file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066800" y="5867400"/>
            <a:ext cx="36576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click ‘Attach File’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1752600" y="5486400"/>
            <a:ext cx="2286000" cy="457200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ADD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918" y="1600200"/>
            <a:ext cx="59961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524000" y="5257800"/>
            <a:ext cx="2438400" cy="609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ADD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4186"/>
            <a:ext cx="8229600" cy="466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2133600" y="1752600"/>
            <a:ext cx="3581400" cy="21336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Note that your communication is saved and is available in the REQUEST.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Announcement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Service Desk does indeed provide an Announcement Page  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https://dahelpdesk.ks.gov/</a:t>
            </a:r>
            <a:endParaRPr lang="en-US" dirty="0" smtClean="0"/>
          </a:p>
          <a:p>
            <a:pPr lvl="1"/>
            <a:r>
              <a:rPr lang="en-US" dirty="0" smtClean="0"/>
              <a:t>Click on the HOME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886775"/>
            <a:ext cx="8229600" cy="41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1554481" y="4876800"/>
            <a:ext cx="198119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429000" y="4953000"/>
            <a:ext cx="2133600" cy="12954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is the documentation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Attaching Documentation to a Request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The </a:t>
            </a:r>
            <a:r>
              <a:rPr lang="en-US" dirty="0" smtClean="0"/>
              <a:t>Help Desk Contact at the Agency</a:t>
            </a:r>
            <a:r>
              <a:rPr lang="en-US" sz="2800" dirty="0" smtClean="0"/>
              <a:t> has access to all communications and documentation involved in this Request</a:t>
            </a:r>
          </a:p>
          <a:p>
            <a:r>
              <a:rPr lang="en-US" sz="2800" dirty="0" smtClean="0"/>
              <a:t>The SMART Team has access to all communications and documentation involved in this Request</a:t>
            </a:r>
          </a:p>
          <a:p>
            <a:r>
              <a:rPr lang="en-US" sz="2800" dirty="0" smtClean="0"/>
              <a:t>Archiving is complete for historical reference purposes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5410200" y="762000"/>
            <a:ext cx="3962400" cy="19050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have now accomplished adding CONVERSATION and DOCUMENTATION to your REQUEST!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&amp; The Service Desk</a:t>
            </a:r>
            <a:endParaRPr lang="en-US" dirty="0"/>
          </a:p>
        </p:txBody>
      </p:sp>
      <p:pic>
        <p:nvPicPr>
          <p:cNvPr id="2050" name="Picture 2" descr="C:\Documents and Settings\mcafer\Local Settings\Temporary Internet Files\Content.IE5\3UCX82EK\MP90044293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504" y="2742882"/>
            <a:ext cx="1840992" cy="242316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&amp; The Service Desk</a:t>
            </a:r>
            <a:br>
              <a:rPr lang="en-US" dirty="0" smtClean="0"/>
            </a:br>
            <a:r>
              <a:rPr lang="en-US" sz="3600" dirty="0" smtClean="0"/>
              <a:t>Agency Request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new functionality in SMART or changes to existing SMART functionality – Agency Request Document</a:t>
            </a:r>
          </a:p>
          <a:p>
            <a:pPr lvl="1"/>
            <a:r>
              <a:rPr lang="en-US" dirty="0" smtClean="0">
                <a:hlinkClick r:id="rId2"/>
              </a:rPr>
              <a:t>http://www.da.ks.gov/ar/pm/Forms/Default.htm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New report</a:t>
            </a:r>
          </a:p>
          <a:p>
            <a:pPr lvl="2"/>
            <a:r>
              <a:rPr lang="en-US" dirty="0" smtClean="0"/>
              <a:t>New functionality</a:t>
            </a:r>
          </a:p>
          <a:p>
            <a:pPr lvl="2"/>
            <a:r>
              <a:rPr lang="en-US" dirty="0" smtClean="0"/>
              <a:t>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&amp; The Service Desk</a:t>
            </a:r>
            <a:br>
              <a:rPr lang="en-US" dirty="0" smtClean="0"/>
            </a:br>
            <a:r>
              <a:rPr lang="en-US" sz="3600" dirty="0" smtClean="0"/>
              <a:t>Agency Request Form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74658"/>
            <a:ext cx="8229600" cy="435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&amp; The Service Desk</a:t>
            </a:r>
            <a:br>
              <a:rPr lang="en-US" dirty="0" smtClean="0"/>
            </a:br>
            <a:r>
              <a:rPr lang="en-US" sz="3600" dirty="0" smtClean="0"/>
              <a:t>Security Related Forms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607" y="3200400"/>
            <a:ext cx="70819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2286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http://da.ks.gov/smart/technicalresources.html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&amp; The Service Desk</a:t>
            </a:r>
            <a:br>
              <a:rPr lang="en-US" dirty="0" smtClean="0"/>
            </a:b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AIDS - </a:t>
            </a:r>
            <a:r>
              <a:rPr lang="en-US" sz="1700" dirty="0" smtClean="0">
                <a:hlinkClick r:id="rId2"/>
              </a:rPr>
              <a:t>http://da.ks.gov/smart/Training/CourseMaterials/WBT/resources.html</a:t>
            </a:r>
            <a:endParaRPr lang="en-US" sz="1700" dirty="0" smtClean="0"/>
          </a:p>
          <a:p>
            <a:r>
              <a:rPr lang="en-US" dirty="0" smtClean="0"/>
              <a:t>Security Forms, Data Entry Templates, Reports, Interface Trouble Shooting - </a:t>
            </a:r>
            <a:r>
              <a:rPr lang="en-US" sz="1700" dirty="0" smtClean="0">
                <a:hlinkClick r:id="rId3"/>
              </a:rPr>
              <a:t>http://da.ks.gov/smart/technicalresources.html</a:t>
            </a:r>
            <a:endParaRPr lang="en-US" sz="1700" dirty="0" smtClean="0"/>
          </a:p>
          <a:p>
            <a:r>
              <a:rPr lang="en-US" dirty="0" smtClean="0"/>
              <a:t>Training - </a:t>
            </a:r>
            <a:r>
              <a:rPr lang="en-US" sz="1600" dirty="0" smtClean="0">
                <a:hlinkClick r:id="rId4"/>
              </a:rPr>
              <a:t>http://da.ks.gov/smart/training.html</a:t>
            </a:r>
            <a:endParaRPr lang="en-US" sz="1600" dirty="0" smtClean="0"/>
          </a:p>
          <a:p>
            <a:r>
              <a:rPr lang="en-US" dirty="0" smtClean="0"/>
              <a:t>SMART Ready Forms; Agency Request Document, Department ID Change, Encumbrance Request, </a:t>
            </a:r>
            <a:r>
              <a:rPr lang="en-US" dirty="0" err="1" smtClean="0"/>
              <a:t>InterUnit</a:t>
            </a:r>
            <a:r>
              <a:rPr lang="en-US" dirty="0" smtClean="0"/>
              <a:t> Transfer, etc. -  </a:t>
            </a:r>
            <a:r>
              <a:rPr lang="en-US" sz="1600" u="sng" dirty="0" smtClean="0">
                <a:hlinkClick r:id="rId5"/>
              </a:rPr>
              <a:t>http://www.da.ks.gov/ar/pm/Forms/Default.htm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cafer\Local Settings\Temporary Internet Files\Content.IE5\RWPOW3X9\MP900399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280" y="1479804"/>
            <a:ext cx="3901440" cy="3898392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5562600" y="0"/>
            <a:ext cx="2057400" cy="22860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Are you kidding me?  Did you really say RESUBMIT?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0" y="0"/>
            <a:ext cx="3886200" cy="3200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DID SEND A REPLY!! What do you mean it is not in the Request?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514600" y="4343400"/>
            <a:ext cx="4267200" cy="19050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What?  I need to attach an Agency Request Form?  You all are ‘form </a:t>
            </a:r>
            <a:r>
              <a:rPr lang="en-US" dirty="0" err="1" smtClean="0">
                <a:solidFill>
                  <a:schemeClr val="bg1"/>
                </a:solidFill>
              </a:rPr>
              <a:t>form</a:t>
            </a:r>
            <a:r>
              <a:rPr lang="en-US" dirty="0" smtClean="0">
                <a:solidFill>
                  <a:schemeClr val="bg1"/>
                </a:solidFill>
              </a:rPr>
              <a:t> forming’ me to death!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</a:t>
            </a:r>
            <a:br>
              <a:rPr lang="en-US" dirty="0" smtClean="0"/>
            </a:br>
            <a:r>
              <a:rPr lang="en-US" sz="3600" dirty="0" smtClean="0"/>
              <a:t>Operations Serving You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69" name="Picture 21" descr="C:\Documents and Settings\mcafer\Local Settings\Temporary Internet Files\Content.IE5\KPFK4HEX\MM90017403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23408"/>
            <a:ext cx="3352800" cy="326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Announcement Page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4191000" y="4267200"/>
            <a:ext cx="16764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229600" cy="44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ghtning Bolt 7"/>
          <p:cNvSpPr/>
          <p:nvPr/>
        </p:nvSpPr>
        <p:spPr>
          <a:xfrm>
            <a:off x="762000" y="1219200"/>
            <a:ext cx="914400" cy="6858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9600" y="2362200"/>
            <a:ext cx="15240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Callout 10"/>
          <p:cNvSpPr/>
          <p:nvPr/>
        </p:nvSpPr>
        <p:spPr>
          <a:xfrm>
            <a:off x="6324600" y="1905000"/>
            <a:ext cx="2819400" cy="20574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 view an Announcement, simply click on 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Service Desk Announcements Page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0327"/>
            <a:ext cx="8229600" cy="468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Solutions……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#344 - How Do I Use the SMART Help Desk Tool to Find Articles and Solutions?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#731 - Requisition will not source to a PO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#740 - Corrections for Vouchers Entered With the Wrong Accounting Date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#727 - Split </a:t>
            </a:r>
            <a:r>
              <a:rPr lang="en-US" b="1" dirty="0" err="1" smtClean="0">
                <a:solidFill>
                  <a:srgbClr val="00B0F0"/>
                </a:solidFill>
              </a:rPr>
              <a:t>PCard</a:t>
            </a:r>
            <a:r>
              <a:rPr lang="en-US" b="1" dirty="0" smtClean="0">
                <a:solidFill>
                  <a:srgbClr val="00B0F0"/>
                </a:solidFill>
              </a:rPr>
              <a:t> Transactions when using a </a:t>
            </a:r>
            <a:r>
              <a:rPr lang="en-US" b="1" dirty="0" err="1" smtClean="0">
                <a:solidFill>
                  <a:srgbClr val="00B0F0"/>
                </a:solidFill>
              </a:rPr>
              <a:t>Speedchart</a:t>
            </a:r>
            <a:r>
              <a:rPr lang="en-US" b="1" dirty="0" smtClean="0">
                <a:solidFill>
                  <a:srgbClr val="00B0F0"/>
                </a:solidFill>
              </a:rPr>
              <a:t> for default </a:t>
            </a:r>
            <a:r>
              <a:rPr lang="en-US" b="1" dirty="0" err="1" smtClean="0">
                <a:solidFill>
                  <a:srgbClr val="00B0F0"/>
                </a:solidFill>
              </a:rPr>
              <a:t>chartfield</a:t>
            </a:r>
            <a:r>
              <a:rPr lang="en-US" b="1" dirty="0" smtClean="0">
                <a:solidFill>
                  <a:srgbClr val="00B0F0"/>
                </a:solidFill>
              </a:rPr>
              <a:t> values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Solutions……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2212"/>
            <a:ext cx="8229600" cy="44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flipH="1">
            <a:off x="2133600" y="1371600"/>
            <a:ext cx="9906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Solutions……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8264"/>
            <a:ext cx="8229600" cy="429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4343400" y="1524000"/>
            <a:ext cx="2667000" cy="137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list displays in order of solution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Solutions……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5372"/>
            <a:ext cx="8229600" cy="41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Callout 6"/>
          <p:cNvSpPr/>
          <p:nvPr/>
        </p:nvSpPr>
        <p:spPr>
          <a:xfrm>
            <a:off x="1524000" y="1295400"/>
            <a:ext cx="1828800" cy="12192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Or you can search by ‘Topic’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F90C-CEEE-4734-8D2C-716DF527E2A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1054</Words>
  <Application>Microsoft Office PowerPoint</Application>
  <PresentationFormat>On-screen Show (4:3)</PresentationFormat>
  <Paragraphs>176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SMART Service Desk </vt:lpstr>
      <vt:lpstr>Did You Know</vt:lpstr>
      <vt:lpstr>SMART Service Desk Announcement Page</vt:lpstr>
      <vt:lpstr>SMART Service Desk Announcement Page</vt:lpstr>
      <vt:lpstr>SMART Service Desk Announcements Page</vt:lpstr>
      <vt:lpstr>There Are Solutions……</vt:lpstr>
      <vt:lpstr>There Are Solutions……</vt:lpstr>
      <vt:lpstr>There Are Solutions……</vt:lpstr>
      <vt:lpstr>There Are Solutions……</vt:lpstr>
      <vt:lpstr>There Are Solutions……</vt:lpstr>
      <vt:lpstr>There Are Solutions……</vt:lpstr>
      <vt:lpstr>There Are Solutions……</vt:lpstr>
      <vt:lpstr>SMART Service Desk REPLY Feature</vt:lpstr>
      <vt:lpstr>SMART Service Desk REPLY Feature</vt:lpstr>
      <vt:lpstr>SMART Service Desk REPLY Feature</vt:lpstr>
      <vt:lpstr>SMART Service Desk REPLY Feature</vt:lpstr>
      <vt:lpstr>SMART Service Desk REPLY Feature</vt:lpstr>
      <vt:lpstr>SMART Service Desk REPLY Feature</vt:lpstr>
      <vt:lpstr>SMART Service Desk REPLY Feature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Attaching Documentation to a Request</vt:lpstr>
      <vt:lpstr>Forms &amp; The Service Desk</vt:lpstr>
      <vt:lpstr>Forms &amp; The Service Desk Agency Request Form</vt:lpstr>
      <vt:lpstr>Forms &amp; The Service Desk Agency Request Form</vt:lpstr>
      <vt:lpstr>Forms &amp; The Service Desk Security Related Forms</vt:lpstr>
      <vt:lpstr>Forms &amp; The Service Desk LINKS</vt:lpstr>
      <vt:lpstr>Slide 37</vt:lpstr>
      <vt:lpstr>SMART Service Desk Operations Serving You </vt:lpstr>
    </vt:vector>
  </TitlesOfParts>
  <Company>Dept of 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Service Desk</dc:title>
  <dc:creator>mcafer</dc:creator>
  <cp:lastModifiedBy>Kansas State Fire Marshal</cp:lastModifiedBy>
  <cp:revision>174</cp:revision>
  <dcterms:created xsi:type="dcterms:W3CDTF">2012-04-11T13:28:07Z</dcterms:created>
  <dcterms:modified xsi:type="dcterms:W3CDTF">2012-05-17T19:41:20Z</dcterms:modified>
</cp:coreProperties>
</file>